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1" r:id="rId2"/>
    <p:sldId id="270" r:id="rId3"/>
    <p:sldId id="272" r:id="rId4"/>
    <p:sldId id="273" r:id="rId5"/>
    <p:sldId id="274" r:id="rId6"/>
  </p:sldIdLst>
  <p:sldSz cx="9144000" cy="6858000" type="screen4x3"/>
  <p:notesSz cx="6858000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/>
          <a:lstStyle>
            <a:lvl1pPr algn="r">
              <a:defRPr sz="1200"/>
            </a:lvl1pPr>
          </a:lstStyle>
          <a:p>
            <a:fld id="{4F249CCD-904F-4C00-B87A-79688F6F865D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50" tIns="46725" rIns="93450" bIns="46725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715154"/>
            <a:ext cx="5486400" cy="4466987"/>
          </a:xfrm>
          <a:prstGeom prst="rect">
            <a:avLst/>
          </a:prstGeom>
        </p:spPr>
        <p:txBody>
          <a:bodyPr vert="horz" lIns="93450" tIns="46725" rIns="93450" bIns="46725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3450" tIns="46725" rIns="93450" bIns="46725" rtlCol="0" anchor="b"/>
          <a:lstStyle>
            <a:lvl1pPr algn="r">
              <a:defRPr sz="1200"/>
            </a:lvl1pPr>
          </a:lstStyle>
          <a:p>
            <a:fld id="{98AFEE87-13D2-4FA2-B8E8-2201ACCA7D1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4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21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1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3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460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0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42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5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77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94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59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87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160E7-F816-4993-AB44-0056847C4E72}" type="datetimeFigureOut">
              <a:rPr lang="el-GR" smtClean="0"/>
              <a:t>26/9/2018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1998B-9482-4D65-A574-B991A0F308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11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thanaso\Desktop\FOTOS\Νέος φάκελος\20180823_085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" y="1327514"/>
            <a:ext cx="8860512" cy="43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8460432" y="4113076"/>
            <a:ext cx="0" cy="108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H="1">
            <a:off x="7236296" y="4221088"/>
            <a:ext cx="1224136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H="1" flipV="1">
            <a:off x="3563888" y="4149080"/>
            <a:ext cx="36724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H="1">
            <a:off x="1763688" y="4149080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179512" y="4149080"/>
            <a:ext cx="504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0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thanaso\Desktop\FOTOS\Νέος φάκελος\20180823_085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359"/>
            <a:ext cx="9162256" cy="44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4427984" y="1196752"/>
            <a:ext cx="0" cy="3024336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Κύλινδρος 7"/>
          <p:cNvSpPr/>
          <p:nvPr/>
        </p:nvSpPr>
        <p:spPr>
          <a:xfrm rot="16200000">
            <a:off x="4066617" y="1406327"/>
            <a:ext cx="360040" cy="28803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/>
          <p:cNvCxnSpPr/>
          <p:nvPr/>
        </p:nvCxnSpPr>
        <p:spPr>
          <a:xfrm>
            <a:off x="4427984" y="4221088"/>
            <a:ext cx="720080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>
            <a:off x="6948264" y="4437112"/>
            <a:ext cx="1944216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00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thanaso\Desktop\FOTOS\Νέος φάκελος\20180823_085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829024" cy="42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Κύβος 3"/>
          <p:cNvSpPr/>
          <p:nvPr/>
        </p:nvSpPr>
        <p:spPr>
          <a:xfrm>
            <a:off x="4716016" y="2708920"/>
            <a:ext cx="936104" cy="129614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1979713" y="4113076"/>
            <a:ext cx="3087342" cy="360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H="1" flipV="1">
            <a:off x="179512" y="4077072"/>
            <a:ext cx="1800201" cy="72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>
            <a:endCxn id="4" idx="3"/>
          </p:cNvCxnSpPr>
          <p:nvPr/>
        </p:nvCxnSpPr>
        <p:spPr>
          <a:xfrm flipV="1">
            <a:off x="5067055" y="4005064"/>
            <a:ext cx="0" cy="108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4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thanaso\Desktop\FOTOS\ΑΜΟΥΡ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384" y="-924124"/>
            <a:ext cx="9944100" cy="8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 flipV="1">
            <a:off x="4355976" y="3861048"/>
            <a:ext cx="216024" cy="5040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/>
          <p:cNvCxnSpPr/>
          <p:nvPr/>
        </p:nvCxnSpPr>
        <p:spPr>
          <a:xfrm>
            <a:off x="4572000" y="3573016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55976" y="285293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ΘΕΣΗ ΚΑΜΠΙΝΑΣ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5688" y="4172292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ΘΕΣΗ ΚΑΤΟΠΤΡΟΥ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4" name="Αριστερό βέλος 13"/>
          <p:cNvSpPr/>
          <p:nvPr/>
        </p:nvSpPr>
        <p:spPr>
          <a:xfrm>
            <a:off x="4644008" y="3968052"/>
            <a:ext cx="792088" cy="29004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5724128" y="396805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Μ/Τ 2+0/(Ε)/Π(2Χ1Β μονό)/15 μ.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ΧΩΜΑΤΟΥΡΓΙΚΟ ΣΧΕΔΙΟ</a:t>
            </a:r>
            <a:endParaRPr lang="el-GR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519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thanaso\Desktop\FOTOS\ΑΜΟΥΡ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-935286"/>
            <a:ext cx="9944100" cy="8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 flipV="1">
            <a:off x="4283968" y="3861048"/>
            <a:ext cx="288032" cy="5760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flipV="1">
            <a:off x="4572000" y="3573016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63988" y="3068960"/>
            <a:ext cx="1188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ΘΕΣΗ ΚΑΜΠΙΝΑΣ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420627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ΘΕΣΗ ΚΑΤΟΠΤΡΟΥ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0072" y="4149079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IF </a:t>
            </a:r>
            <a:r>
              <a:rPr lang="el-GR" sz="1200" dirty="0" smtClean="0">
                <a:solidFill>
                  <a:schemeClr val="bg1"/>
                </a:solidFill>
              </a:rPr>
              <a:t>ΚΑΛΩΔΙΟ </a:t>
            </a:r>
            <a:r>
              <a:rPr lang="en-US" sz="1200" dirty="0" smtClean="0">
                <a:solidFill>
                  <a:schemeClr val="bg1"/>
                </a:solidFill>
              </a:rPr>
              <a:t>/ </a:t>
            </a:r>
            <a:r>
              <a:rPr lang="el-GR" sz="1200" dirty="0" smtClean="0">
                <a:solidFill>
                  <a:schemeClr val="bg1"/>
                </a:solidFill>
              </a:rPr>
              <a:t>20 μ.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1" name="Αριστερό βέλος 20"/>
          <p:cNvSpPr/>
          <p:nvPr/>
        </p:nvSpPr>
        <p:spPr>
          <a:xfrm>
            <a:off x="4614664" y="3861048"/>
            <a:ext cx="720080" cy="2880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3131840" y="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smtClean="0">
                <a:solidFill>
                  <a:schemeClr val="bg1"/>
                </a:solidFill>
              </a:rPr>
              <a:t>ΔΙΚΤΥΑΚΟ ΣΧΕΔΙΟ</a:t>
            </a:r>
            <a:endParaRPr lang="el-GR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4185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29</Words>
  <Application>Microsoft Office PowerPoint</Application>
  <PresentationFormat>Προβολή στην οθόνη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OTE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dummy</dc:creator>
  <cp:lastModifiedBy>dummy</cp:lastModifiedBy>
  <cp:revision>42</cp:revision>
  <cp:lastPrinted>2018-07-16T07:12:19Z</cp:lastPrinted>
  <dcterms:created xsi:type="dcterms:W3CDTF">2017-02-06T11:31:36Z</dcterms:created>
  <dcterms:modified xsi:type="dcterms:W3CDTF">2018-09-26T11:18:20Z</dcterms:modified>
</cp:coreProperties>
</file>