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3" r:id="rId2"/>
    <p:sldId id="274" r:id="rId3"/>
    <p:sldId id="275" r:id="rId4"/>
    <p:sldId id="276" r:id="rId5"/>
    <p:sldId id="277" r:id="rId6"/>
  </p:sldIdLst>
  <p:sldSz cx="9144000" cy="6858000" type="screen4x3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/>
          <a:lstStyle>
            <a:lvl1pPr algn="r">
              <a:defRPr sz="1200"/>
            </a:lvl1pPr>
          </a:lstStyle>
          <a:p>
            <a:fld id="{4F249CCD-904F-4C00-B87A-79688F6F865D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0" tIns="46725" rIns="93450" bIns="4672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3450" tIns="46725" rIns="93450" bIns="46725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 anchor="b"/>
          <a:lstStyle>
            <a:lvl1pPr algn="r">
              <a:defRPr sz="1200"/>
            </a:lvl1pPr>
          </a:lstStyle>
          <a:p>
            <a:fld id="{98AFEE87-13D2-4FA2-B8E8-2201ACCA7D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4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1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1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3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60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0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42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7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94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5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87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1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thanaso\Desktop\FOTOS\Νέος φάκελος\20180823_09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8" y="764704"/>
            <a:ext cx="9141405" cy="44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1187624" y="4185084"/>
            <a:ext cx="3744416" cy="108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932040" y="4437112"/>
            <a:ext cx="4211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932040" y="4293096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3768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Πλάκες 4μ.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thanaso\Desktop\FOTOS\Νέος φάκελος\20180823_093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163"/>
            <a:ext cx="9144000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1547664" y="3620671"/>
            <a:ext cx="5256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6804248" y="3620671"/>
            <a:ext cx="2339752" cy="1104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398824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Άσφαλτος </a:t>
            </a:r>
            <a:r>
              <a:rPr lang="el-GR" dirty="0" smtClean="0">
                <a:solidFill>
                  <a:schemeClr val="bg1"/>
                </a:solidFill>
              </a:rPr>
              <a:t>6 μ.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8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thanaso\Desktop\FOTOS\Νέος φάκελος\20180823_093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1000720"/>
            <a:ext cx="9193288" cy="4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 flipV="1">
            <a:off x="7236296" y="1268760"/>
            <a:ext cx="72008" cy="1966440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Κύλινδρος 9"/>
          <p:cNvSpPr/>
          <p:nvPr/>
        </p:nvSpPr>
        <p:spPr>
          <a:xfrm rot="5400000" flipV="1">
            <a:off x="6970515" y="1487090"/>
            <a:ext cx="360040" cy="2816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Ευθεία γραμμή σύνδεσης 13"/>
          <p:cNvCxnSpPr/>
          <p:nvPr/>
        </p:nvCxnSpPr>
        <p:spPr>
          <a:xfrm>
            <a:off x="5720" y="4005956"/>
            <a:ext cx="3702184" cy="21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V="1">
            <a:off x="3707904" y="3235200"/>
            <a:ext cx="3600400" cy="987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Άσφαλτος 20 μ.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1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thanaso\Desktop\FOTOS\ΦΡΑΝΤΖΗ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0"/>
            <a:ext cx="78248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 flipV="1">
            <a:off x="3853829" y="3429000"/>
            <a:ext cx="30473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3884302" y="3429000"/>
            <a:ext cx="4716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V="1">
            <a:off x="4355976" y="2862647"/>
            <a:ext cx="396044" cy="5663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5856" y="38610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ΘΕΣΗ ΚΑΜΠΙΝΑΣ</a:t>
            </a:r>
            <a:endParaRPr lang="el-GR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27089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ΘΕΣΗ ΚΑΤΟΠΤΡΟΥ</a:t>
            </a:r>
            <a:endParaRPr lang="el-GR" sz="1200" b="1" dirty="0"/>
          </a:p>
        </p:txBody>
      </p:sp>
      <p:sp>
        <p:nvSpPr>
          <p:cNvPr id="23" name="Αριστερό βέλος 22"/>
          <p:cNvSpPr/>
          <p:nvPr/>
        </p:nvSpPr>
        <p:spPr>
          <a:xfrm rot="2053008">
            <a:off x="4498413" y="3478460"/>
            <a:ext cx="720080" cy="2160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36096" y="371703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Μ/Τ 2+0/(Ε)/Π(2Χ1Β μονό)/30 μ.</a:t>
            </a:r>
            <a:endParaRPr lang="el-GR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75856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ΧΩΜΑΤΟΥΡΓΙΚΟ ΣΧΕΔΙΟ</a:t>
            </a:r>
            <a:endParaRPr lang="el-G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thanaso\Desktop\FOTOS\ΦΡΑΝΤΖΗ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0"/>
            <a:ext cx="78248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 flipV="1">
            <a:off x="3878213" y="3454152"/>
            <a:ext cx="0" cy="1908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3878213" y="3454152"/>
            <a:ext cx="477763" cy="238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4355976" y="2847419"/>
            <a:ext cx="432048" cy="6305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4048" y="270892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ΘΕΣΗ ΚΑΤΟΠΤΡΟΥ</a:t>
            </a:r>
            <a:endParaRPr lang="el-GR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03848" y="39330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ΘΕΣΗ ΚΑΜΠΙΝΑΣ</a:t>
            </a:r>
            <a:endParaRPr lang="el-GR" sz="1200" b="1" dirty="0"/>
          </a:p>
        </p:txBody>
      </p:sp>
      <p:sp>
        <p:nvSpPr>
          <p:cNvPr id="25" name="Αριστερό βέλος 24"/>
          <p:cNvSpPr/>
          <p:nvPr/>
        </p:nvSpPr>
        <p:spPr>
          <a:xfrm rot="2159307">
            <a:off x="4672453" y="3494201"/>
            <a:ext cx="963617" cy="31146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5868144" y="350187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IF </a:t>
            </a:r>
            <a:r>
              <a:rPr lang="el-GR" sz="1200" b="1" dirty="0" smtClean="0"/>
              <a:t>ΚΑΛΩΔΙΟ/40 μ.</a:t>
            </a:r>
            <a:endParaRPr lang="el-GR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19872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ΔΙΚΤΥΑΚΟ ΣΧΕΔΙΟ</a:t>
            </a:r>
            <a:endParaRPr lang="el-G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38</Words>
  <Application>Microsoft Office PowerPoint</Application>
  <PresentationFormat>Προβολή στην οθόνη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dummy</dc:creator>
  <cp:lastModifiedBy>dummy</cp:lastModifiedBy>
  <cp:revision>51</cp:revision>
  <cp:lastPrinted>2018-07-16T07:12:19Z</cp:lastPrinted>
  <dcterms:created xsi:type="dcterms:W3CDTF">2017-02-06T11:31:36Z</dcterms:created>
  <dcterms:modified xsi:type="dcterms:W3CDTF">2018-09-26T08:11:21Z</dcterms:modified>
</cp:coreProperties>
</file>